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0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738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383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9048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8542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639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681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7439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2261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8057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934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245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43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89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67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531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64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96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451CD-274C-417E-8364-F8048043C60A}" type="datetimeFigureOut">
              <a:rPr lang="hu-HU" smtClean="0"/>
              <a:t>2024. 09. 30.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32EB2-92E5-43BE-A76F-E8CF97823E8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40180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0EA825-4BEC-B8E2-1D29-2C3F59C94E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Quantz</a:t>
            </a:r>
            <a:r>
              <a:rPr lang="hu-HU" dirty="0"/>
              <a:t> fuvolaiskolája</a:t>
            </a:r>
            <a:br>
              <a:rPr lang="hu-HU" dirty="0"/>
            </a:br>
            <a:r>
              <a:rPr lang="hu-HU" dirty="0"/>
              <a:t>A díszítések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343089AD-84BE-E71B-9D09-AFD830DE38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Balogh Vera – Fuvolatörténeti mesterkurzus </a:t>
            </a:r>
          </a:p>
          <a:p>
            <a:r>
              <a:rPr lang="hu-HU" dirty="0"/>
              <a:t>2023. November 27-28</a:t>
            </a:r>
          </a:p>
        </p:txBody>
      </p:sp>
    </p:spTree>
    <p:extLst>
      <p:ext uri="{BB962C8B-B14F-4D97-AF65-F5344CB8AC3E}">
        <p14:creationId xmlns:p14="http://schemas.microsoft.com/office/powerpoint/2010/main" val="386363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0C28E13-831C-324F-345B-EB2F394A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 volt Joachim </a:t>
            </a:r>
            <a:r>
              <a:rPr lang="hu-HU" dirty="0" err="1"/>
              <a:t>Quantz</a:t>
            </a:r>
            <a:r>
              <a:rPr lang="hu-HU" dirty="0"/>
              <a:t>?  </a:t>
            </a:r>
          </a:p>
        </p:txBody>
      </p:sp>
      <p:pic>
        <p:nvPicPr>
          <p:cNvPr id="9" name="Tartalom helye 8" descr="A képen szöveg, zene, furulya, személy látható&#10;&#10;Automatikusan generált leírás">
            <a:extLst>
              <a:ext uri="{FF2B5EF4-FFF2-40B4-BE49-F238E27FC236}">
                <a16:creationId xmlns:a16="http://schemas.microsoft.com/office/drawing/2014/main" id="{6B037627-24CC-A7A5-AFA0-C22B91F618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749" y="2190766"/>
            <a:ext cx="3618690" cy="4342428"/>
          </a:xfrm>
        </p:spPr>
      </p:pic>
    </p:spTree>
    <p:extLst>
      <p:ext uri="{BB962C8B-B14F-4D97-AF65-F5344CB8AC3E}">
        <p14:creationId xmlns:p14="http://schemas.microsoft.com/office/powerpoint/2010/main" val="54647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1A1C6CF-24BA-C378-2B13-CF70CB750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Hogyan született a fuvolaiskola? 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6023C8C3-62B6-05CF-5B45-109629FBEF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5072" y="2231754"/>
            <a:ext cx="2966936" cy="4005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0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5D1F2A-330D-E36A-18EF-4FF76F65A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Barokktól napjainkig   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75CC5049-38D6-6F27-8C30-999E51F73E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98952" y="2537368"/>
            <a:ext cx="3744942" cy="3598863"/>
          </a:xfrm>
          <a:prstGeom prst="rect">
            <a:avLst/>
          </a:prstGeom>
        </p:spPr>
      </p:pic>
      <p:pic>
        <p:nvPicPr>
          <p:cNvPr id="5" name="Kép 4">
            <a:extLst>
              <a:ext uri="{FF2B5EF4-FFF2-40B4-BE49-F238E27FC236}">
                <a16:creationId xmlns:a16="http://schemas.microsoft.com/office/drawing/2014/main" id="{F5F43BDA-8488-EA66-F817-12D60BFC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21" y="2145256"/>
            <a:ext cx="537210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1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003B9E-42F7-638B-1E5A-2E2116FEC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Tartalom helye 4" descr="A képen szöveg, Betűtípus, képernyőkép, dokumentum látható&#10;&#10;Automatikusan generált leírás">
            <a:extLst>
              <a:ext uri="{FF2B5EF4-FFF2-40B4-BE49-F238E27FC236}">
                <a16:creationId xmlns:a16="http://schemas.microsoft.com/office/drawing/2014/main" id="{7E1849C6-19E3-DA32-C034-D4989D1567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831" y="1122599"/>
            <a:ext cx="6972614" cy="5229461"/>
          </a:xfrm>
        </p:spPr>
      </p:pic>
    </p:spTree>
    <p:extLst>
      <p:ext uri="{BB962C8B-B14F-4D97-AF65-F5344CB8AC3E}">
        <p14:creationId xmlns:p14="http://schemas.microsoft.com/office/powerpoint/2010/main" val="54192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0D11BE7-8E87-3444-883B-1E9D3692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3" name="Tartalom helye 12" descr="A képen szöveg, Betűtípus, képernyőkép, dokumentum látható&#10;&#10;Automatikusan generált leírás">
            <a:extLst>
              <a:ext uri="{FF2B5EF4-FFF2-40B4-BE49-F238E27FC236}">
                <a16:creationId xmlns:a16="http://schemas.microsoft.com/office/drawing/2014/main" id="{40B2E7AC-5C79-0D44-26BE-55DEA95896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745" y="1692224"/>
            <a:ext cx="6293795" cy="4720346"/>
          </a:xfrm>
        </p:spPr>
      </p:pic>
    </p:spTree>
    <p:extLst>
      <p:ext uri="{BB962C8B-B14F-4D97-AF65-F5344CB8AC3E}">
        <p14:creationId xmlns:p14="http://schemas.microsoft.com/office/powerpoint/2010/main" val="71455567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46</TotalTime>
  <Words>26</Words>
  <Application>Microsoft Office PowerPoint</Application>
  <PresentationFormat>Szélesvásznú</PresentationFormat>
  <Paragraphs>6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Berlin</vt:lpstr>
      <vt:lpstr>Quantz fuvolaiskolája A díszítések</vt:lpstr>
      <vt:lpstr>Ki volt Joachim Quantz?  </vt:lpstr>
      <vt:lpstr>Hogyan született a fuvolaiskola? </vt:lpstr>
      <vt:lpstr>Barokktól napjainkig   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Bodnár Boglárka Lili</dc:creator>
  <cp:lastModifiedBy>Bodnár Boglárka Lili</cp:lastModifiedBy>
  <cp:revision>1</cp:revision>
  <dcterms:created xsi:type="dcterms:W3CDTF">2024-09-30T20:14:18Z</dcterms:created>
  <dcterms:modified xsi:type="dcterms:W3CDTF">2024-09-30T21:00:35Z</dcterms:modified>
</cp:coreProperties>
</file>